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1D22B59-EE30-4AE4-9DBC-B1375D393C89}" v="1" dt="2023-06-06T05:29:06.2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F1D22B59-EE30-4AE4-9DBC-B1375D393C89}"/>
    <pc:docChg chg="modSld">
      <pc:chgData name="Narelle Wheaton" userId="6e1b2b30-480e-4f91-806b-6735d5b9e446" providerId="ADAL" clId="{F1D22B59-EE30-4AE4-9DBC-B1375D393C89}" dt="2023-06-06T05:29:06.274" v="0" actId="207"/>
      <pc:docMkLst>
        <pc:docMk/>
      </pc:docMkLst>
      <pc:sldChg chg="modSp">
        <pc:chgData name="Narelle Wheaton" userId="6e1b2b30-480e-4f91-806b-6735d5b9e446" providerId="ADAL" clId="{F1D22B59-EE30-4AE4-9DBC-B1375D393C89}" dt="2023-06-06T05:29:06.274" v="0" actId="207"/>
        <pc:sldMkLst>
          <pc:docMk/>
          <pc:sldMk cId="0" sldId="256"/>
        </pc:sldMkLst>
        <pc:spChg chg="mod">
          <ac:chgData name="Narelle Wheaton" userId="6e1b2b30-480e-4f91-806b-6735d5b9e446" providerId="ADAL" clId="{F1D22B59-EE30-4AE4-9DBC-B1375D393C89}" dt="2023-06-06T05:29:06.274" v="0" actId="207"/>
          <ac:spMkLst>
            <pc:docMk/>
            <pc:sldMk cId="0" sldId="256"/>
            <ac:spMk id="2050" creationId="{3A7E1B25-6377-6AE5-3F51-DF857152269F}"/>
          </ac:spMkLst>
        </pc:spChg>
      </pc:sldChg>
      <pc:sldChg chg="modSp">
        <pc:chgData name="Narelle Wheaton" userId="6e1b2b30-480e-4f91-806b-6735d5b9e446" providerId="ADAL" clId="{F1D22B59-EE30-4AE4-9DBC-B1375D393C89}" dt="2023-06-06T05:29:06.274" v="0" actId="207"/>
        <pc:sldMkLst>
          <pc:docMk/>
          <pc:sldMk cId="0" sldId="257"/>
        </pc:sldMkLst>
        <pc:spChg chg="mod">
          <ac:chgData name="Narelle Wheaton" userId="6e1b2b30-480e-4f91-806b-6735d5b9e446" providerId="ADAL" clId="{F1D22B59-EE30-4AE4-9DBC-B1375D393C89}" dt="2023-06-06T05:29:06.274" v="0" actId="207"/>
          <ac:spMkLst>
            <pc:docMk/>
            <pc:sldMk cId="0" sldId="257"/>
            <ac:spMk id="3074" creationId="{03E171B3-F24D-CB0C-93E4-C8D1D77BC30D}"/>
          </ac:spMkLst>
        </pc:spChg>
      </pc:sldChg>
      <pc:sldChg chg="modSp">
        <pc:chgData name="Narelle Wheaton" userId="6e1b2b30-480e-4f91-806b-6735d5b9e446" providerId="ADAL" clId="{F1D22B59-EE30-4AE4-9DBC-B1375D393C89}" dt="2023-06-06T05:29:06.274" v="0" actId="207"/>
        <pc:sldMkLst>
          <pc:docMk/>
          <pc:sldMk cId="0" sldId="258"/>
        </pc:sldMkLst>
        <pc:spChg chg="mod">
          <ac:chgData name="Narelle Wheaton" userId="6e1b2b30-480e-4f91-806b-6735d5b9e446" providerId="ADAL" clId="{F1D22B59-EE30-4AE4-9DBC-B1375D393C89}" dt="2023-06-06T05:29:06.274" v="0" actId="207"/>
          <ac:spMkLst>
            <pc:docMk/>
            <pc:sldMk cId="0" sldId="258"/>
            <ac:spMk id="4098" creationId="{77353530-3C2D-F6A6-3AFB-CBD0BFFC8C1A}"/>
          </ac:spMkLst>
        </pc:spChg>
      </pc:sldChg>
      <pc:sldChg chg="modSp">
        <pc:chgData name="Narelle Wheaton" userId="6e1b2b30-480e-4f91-806b-6735d5b9e446" providerId="ADAL" clId="{F1D22B59-EE30-4AE4-9DBC-B1375D393C89}" dt="2023-06-06T05:29:06.274" v="0" actId="207"/>
        <pc:sldMkLst>
          <pc:docMk/>
          <pc:sldMk cId="0" sldId="259"/>
        </pc:sldMkLst>
        <pc:spChg chg="mod">
          <ac:chgData name="Narelle Wheaton" userId="6e1b2b30-480e-4f91-806b-6735d5b9e446" providerId="ADAL" clId="{F1D22B59-EE30-4AE4-9DBC-B1375D393C89}" dt="2023-06-06T05:29:06.274" v="0" actId="207"/>
          <ac:spMkLst>
            <pc:docMk/>
            <pc:sldMk cId="0" sldId="259"/>
            <ac:spMk id="5122" creationId="{0E0B1AE5-8FB8-3067-5565-778ADAF9183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D44268-7877-A042-48BA-47C9D72112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0EB4B-94A5-4296-8738-8F514A0D227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55681D-D856-1D27-B82B-5CD59BA90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49D2E7-1AEE-6E91-4E13-A8DC4C84D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53FB2-1FF7-4E2D-80CC-63CC21E2BDC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26048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061A3D-B4D4-EB08-CADD-2459B0E04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97C82-E619-4B3B-9A96-56A87273814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1B92D9-E5B3-9E29-2174-A174C5947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F76D83-0671-1B4A-8726-BEFC8F8E4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2AA33-78F4-4CF7-9CB3-68E5ACDB385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75416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F4356B-92EB-FC63-13F2-9A6193976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D4312-E7D1-4E1B-A4AE-9F14991EB432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91D36D-37B8-8282-B636-6D3926D55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E26F44-DAC7-3DD8-36C3-60F878028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00F48-8CAC-4CD5-99D1-42C84CDE13B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92750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770BC7-A906-6E9A-6CD2-C6FC7B4C6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87081-8954-41C7-BBE7-C8EEFAA2C14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106F2C-273F-E7A9-FEC5-2712E6D63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CDC33E-341E-4DF2-D852-9C4517333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EFB40-5872-462C-A5C1-82B8FC35608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17447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BCCF0E-4FEC-6586-6FA2-6C025E3C1C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23B04-4F40-43B7-9959-A5871622EEA7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AB3597-8CB5-9FDF-3E75-CE382795D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22BF90-4312-0A56-9584-4F0599EF8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BDB73-DF59-4943-966B-260E8B86475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08062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8DF1C1D-A58E-B87E-7BE7-45DFB8EF9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2B622-50CA-492B-9FC1-C28590AF58B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F879E95-7AFC-C9EB-9E6E-CE6C31B7E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9079542-CA52-2B5C-BCBD-06FB4AC7D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F00FE-12AD-4876-8BF7-82092230E2F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58042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C2DDAD5-A037-620E-B9D9-893BFBCD95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08E3A-830F-4B05-94CB-0FA4400747DB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D0682F3-E16C-2E17-BE2D-004FCBFF9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A479383-3E9B-568B-E8F3-CD108E5B2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F5F27-0442-4775-AB58-363FBDAE1ED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70837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A0DD61D-A826-5397-8C44-58DC1EBEB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D6F9E-5B1B-4BE8-BD14-E99D307DF49B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8FE4476-86F0-0DAE-B21A-44CE5D784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3A63461-EDA5-6A17-C471-8488F50A5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6CEC9-6FEF-4857-B398-B34E4C1764A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25295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628DB66-7C9F-63B4-D8DD-0405080B0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82A62-3493-4537-AB64-B4BFECF95A5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B48356B-27F4-AC65-43C9-CE225B01B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C122DDB-142C-FEE9-915B-895A5C934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373A2-3215-42FE-B2D6-BE47C907B5A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63339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FCAF81D-8413-82C4-C524-3791F008A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7F92B-00E5-48E2-B624-188E2BDC92E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0050B34-07BF-DFE8-D1CD-2C96BDC89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8E6C99C-E70E-1D5A-4C7A-E71C6CD63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47530C-4A42-4DA9-B51F-297A3D0BD05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696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38D2B2E-10B5-79B4-D165-450D73007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EFF82-F0CD-40A5-AC7C-B2ADC22A063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7461628-A2EF-9E29-7A34-3C0DEF425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EFFCA03-4999-1DD5-3AC5-C609AA265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3F2E2-0602-4214-843D-4D5184A37D7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45419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E834B84-B5D5-F3DE-6C8B-B8E1685C024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A957DD8-12EC-1C21-CD05-B8279167754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6CC57F-1693-96BB-FFDA-C724D0A70F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F9B023F-12CB-405B-A41B-61EBC842D78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349EF3-2267-4EEA-D17E-BAFC60DEA8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1D87B4-F1B4-DB6B-F79D-8584D87D84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1417265-69E4-4C7B-99FD-6CFE2C225F9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3A7E1B25-6377-6AE5-3F51-DF85715226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95437" y="1737147"/>
            <a:ext cx="9001125" cy="3383706"/>
          </a:xfrm>
        </p:spPr>
        <p:txBody>
          <a:bodyPr/>
          <a:lstStyle/>
          <a:p>
            <a:pPr eaLnBrk="1" hangingPunct="1"/>
            <a:r>
              <a:rPr lang="en-AU" altLang="en-US" sz="1800" dirty="0">
                <a:solidFill>
                  <a:schemeClr val="bg1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God who made the earth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air the sky the sea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Who gave the light its birth</a:t>
            </a:r>
          </a:p>
          <a:p>
            <a:pPr eaLnBrk="1" hangingPunct="1"/>
            <a:r>
              <a:rPr lang="en-AU" altLang="en-US" sz="4000" dirty="0" err="1">
                <a:solidFill>
                  <a:schemeClr val="bg1"/>
                </a:solidFill>
              </a:rPr>
              <a:t>Careth</a:t>
            </a:r>
            <a:r>
              <a:rPr lang="en-AU" altLang="en-US" sz="4000" dirty="0">
                <a:solidFill>
                  <a:schemeClr val="bg1"/>
                </a:solidFill>
              </a:rPr>
              <a:t> for me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03E171B3-F24D-CB0C-93E4-C8D1D77BC3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03388" y="1341438"/>
            <a:ext cx="8569325" cy="4297362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God who made the grass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flower the fruit the tree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day and night to pass</a:t>
            </a:r>
          </a:p>
          <a:p>
            <a:pPr eaLnBrk="1" hangingPunct="1"/>
            <a:r>
              <a:rPr lang="en-AU" altLang="en-US" sz="4000" dirty="0" err="1">
                <a:solidFill>
                  <a:schemeClr val="bg1"/>
                </a:solidFill>
              </a:rPr>
              <a:t>Careth</a:t>
            </a:r>
            <a:r>
              <a:rPr lang="en-AU" altLang="en-US" sz="4000" dirty="0">
                <a:solidFill>
                  <a:schemeClr val="bg1"/>
                </a:solidFill>
              </a:rPr>
              <a:t> for me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77353530-3C2D-F6A6-3AFB-CBD0BFFC8C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47850" y="1341438"/>
            <a:ext cx="8569325" cy="4297362"/>
          </a:xfrm>
        </p:spPr>
        <p:txBody>
          <a:bodyPr/>
          <a:lstStyle/>
          <a:p>
            <a:pPr eaLnBrk="1" hangingPunct="1"/>
            <a:r>
              <a:rPr lang="en-AU" altLang="en-US" sz="1800" dirty="0">
                <a:solidFill>
                  <a:schemeClr val="bg1"/>
                </a:solidFill>
              </a:rPr>
              <a:t>Verse 3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God who made the sun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moon the stars is He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Who when life's clouds come on</a:t>
            </a:r>
          </a:p>
          <a:p>
            <a:pPr eaLnBrk="1" hangingPunct="1"/>
            <a:r>
              <a:rPr lang="en-AU" altLang="en-US" sz="4000" dirty="0" err="1">
                <a:solidFill>
                  <a:schemeClr val="bg1"/>
                </a:solidFill>
              </a:rPr>
              <a:t>Careth</a:t>
            </a:r>
            <a:r>
              <a:rPr lang="en-AU" altLang="en-US" sz="4000" dirty="0">
                <a:solidFill>
                  <a:schemeClr val="bg1"/>
                </a:solidFill>
              </a:rPr>
              <a:t> for me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0E0B1AE5-8FB8-3067-5565-778ADAF918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1950" y="1341438"/>
            <a:ext cx="8785225" cy="4297362"/>
          </a:xfrm>
        </p:spPr>
        <p:txBody>
          <a:bodyPr/>
          <a:lstStyle/>
          <a:p>
            <a:pPr eaLnBrk="1" hangingPunct="1"/>
            <a:r>
              <a:rPr lang="en-AU" altLang="en-US" sz="1800" dirty="0">
                <a:solidFill>
                  <a:schemeClr val="bg1"/>
                </a:solidFill>
              </a:rPr>
              <a:t>Verse 4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God, who sent his Son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To die on Calvary,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He, if I lean on him,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Will care for me.</a:t>
            </a:r>
          </a:p>
          <a:p>
            <a:pPr eaLnBrk="1" hangingPunct="1"/>
            <a:endParaRPr lang="en-AU" altLang="en-US" dirty="0">
              <a:solidFill>
                <a:schemeClr val="bg1"/>
              </a:solidFill>
            </a:endParaRPr>
          </a:p>
        </p:txBody>
      </p:sp>
      <p:sp>
        <p:nvSpPr>
          <p:cNvPr id="5123" name="Rectangle 1">
            <a:extLst>
              <a:ext uri="{FF2B5EF4-FFF2-40B4-BE49-F238E27FC236}">
                <a16:creationId xmlns:a16="http://schemas.microsoft.com/office/drawing/2014/main" id="{8A5EC7EB-8C78-7561-F451-C50E8C0ACF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5805488"/>
            <a:ext cx="4572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CCLI Song # 260997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David Smart | Sarah Betts Rhodes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© Words: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Music: 1965 Hope Publishing Company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135</Words>
  <Application>Microsoft Office PowerPoint</Application>
  <PresentationFormat>Widescreen</PresentationFormat>
  <Paragraphs>26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 Who Made The Earth</dc:title>
  <dc:creator>ITS</dc:creator>
  <cp:lastModifiedBy>Narelle Wheaton</cp:lastModifiedBy>
  <cp:revision>5</cp:revision>
  <dcterms:created xsi:type="dcterms:W3CDTF">2015-12-29T06:52:41Z</dcterms:created>
  <dcterms:modified xsi:type="dcterms:W3CDTF">2023-06-06T05:29:16Z</dcterms:modified>
</cp:coreProperties>
</file>